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2"/>
    <p:restoredTop sz="94647"/>
  </p:normalViewPr>
  <p:slideViewPr>
    <p:cSldViewPr snapToGrid="0" snapToObjects="1">
      <p:cViewPr varScale="1">
        <p:scale>
          <a:sx n="133" d="100"/>
          <a:sy n="133" d="100"/>
        </p:scale>
        <p:origin x="5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notesMaster" Target="notesMasters/notesMaster1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F413F-3727-514E-88A9-65A0EAFEEFB7}" type="datetimeFigureOut">
              <a:rPr lang="de-DE" smtClean="0"/>
              <a:t>30.06.15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Start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Zero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Keep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Divide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-&gt; „True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err="1" smtClean="0"/>
              <a:t>Running</a:t>
            </a:r>
            <a:r>
              <a:rPr lang="de-DE" sz="2800" dirty="0" smtClean="0"/>
              <a:t> Count = 7</a:t>
            </a:r>
          </a:p>
          <a:p>
            <a:r>
              <a:rPr lang="de-DE" sz="2800" dirty="0" smtClean="0"/>
              <a:t>4 Decks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When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Try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 smtClean="0"/>
              <a:t>Increase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Play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and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First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Left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Different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 smtClean="0"/>
              <a:t>Predicate</a:t>
            </a:r>
            <a:r>
              <a:rPr lang="de-DE" dirty="0" smtClean="0"/>
              <a:t> </a:t>
            </a:r>
            <a:r>
              <a:rPr lang="de-DE" dirty="0" err="1" smtClean="0"/>
              <a:t>Logic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,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negate</a:t>
            </a:r>
            <a:r>
              <a:rPr lang="de-DE" dirty="0" smtClean="0"/>
              <a:t>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16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Daniel Sikeler: Team BlackJack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/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Blackjacks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Purse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Daniel Sikeler: Team BlackJack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Games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smtClean="0"/>
              <a:t>Best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err="1" smtClean="0"/>
              <a:t>BlackJack</a:t>
            </a:r>
            <a:r>
              <a:rPr lang="de-DE" dirty="0" smtClean="0"/>
              <a:t>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something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Performance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 smtClean="0"/>
              <a:t>Wins</a:t>
            </a:r>
            <a:r>
              <a:rPr lang="de-DE" dirty="0" smtClean="0"/>
              <a:t>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Purse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BlackJack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smtClean="0"/>
              <a:t>agents</a:t>
            </a:r>
            <a:endParaRPr lang="de-DE" dirty="0" smtClean="0"/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6AE60A-B69C-4790-82F7-3882EDF23186}" type="slidenum">
              <a:rPr lang="de-DE" smtClean="0"/>
              <a:t>18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Daniel Sikeler: Team BlackJack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Gambling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hr-HR" dirty="0" err="1"/>
              <a:t>Goal</a:t>
            </a:r>
            <a:r>
              <a:rPr lang="hr-HR" dirty="0"/>
              <a:t>: </a:t>
            </a:r>
          </a:p>
          <a:p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Usually</a:t>
            </a:r>
            <a:r>
              <a:rPr lang="de-DE" dirty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Necessity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Blackjack</a:t>
            </a:r>
            <a:r>
              <a:rPr lang="de-DE" dirty="0"/>
              <a:t> Game API</a:t>
            </a:r>
          </a:p>
          <a:p>
            <a:pPr lvl="1"/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mechanics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logic</a:t>
            </a:r>
            <a:r>
              <a:rPr lang="de-DE" sz="2400" dirty="0"/>
              <a:t> fault</a:t>
            </a:r>
          </a:p>
          <a:p>
            <a:pPr lvl="1"/>
            <a:r>
              <a:rPr lang="de-DE" dirty="0"/>
              <a:t>Find </a:t>
            </a:r>
            <a:r>
              <a:rPr lang="de-DE" dirty="0" err="1"/>
              <a:t>available</a:t>
            </a:r>
            <a:r>
              <a:rPr lang="de-DE" dirty="0"/>
              <a:t> Open Source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/>
              <a:t>use</a:t>
            </a:r>
            <a:r>
              <a:rPr lang="de-DE" sz="2400" dirty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guarantee</a:t>
            </a:r>
            <a:r>
              <a:rPr lang="de-DE" sz="2400" dirty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Provide</a:t>
            </a:r>
            <a:r>
              <a:rPr lang="de-DE" dirty="0"/>
              <a:t> an Interface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Prevent</a:t>
            </a:r>
            <a:r>
              <a:rPr lang="de-DE" dirty="0"/>
              <a:t> 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/>
              <a:t>Take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/>
              <a:t>Support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Wagers</a:t>
            </a:r>
            <a:r>
              <a:rPr lang="de-DE" dirty="0"/>
              <a:t> / </a:t>
            </a:r>
            <a:r>
              <a:rPr lang="de-DE" dirty="0" err="1"/>
              <a:t>Purse</a:t>
            </a:r>
            <a:endParaRPr lang="de-DE" dirty="0"/>
          </a:p>
          <a:p>
            <a:pPr lvl="1"/>
            <a:r>
              <a:rPr lang="de-DE" dirty="0"/>
              <a:t>Split &amp; Double</a:t>
            </a:r>
          </a:p>
          <a:p>
            <a:pPr lvl="1"/>
            <a:r>
              <a:rPr lang="de-DE" dirty="0"/>
              <a:t>Multiplayer</a:t>
            </a:r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Multiplayer</a:t>
            </a:r>
          </a:p>
          <a:p>
            <a:r>
              <a:rPr lang="de-DE" dirty="0" err="1"/>
              <a:t>Added</a:t>
            </a:r>
            <a:r>
              <a:rPr lang="de-DE" dirty="0"/>
              <a:t> </a:t>
            </a:r>
            <a:r>
              <a:rPr lang="de-DE" dirty="0" err="1"/>
              <a:t>Publish</a:t>
            </a:r>
            <a:r>
              <a:rPr lang="de-DE" dirty="0"/>
              <a:t>-</a:t>
            </a:r>
            <a:r>
              <a:rPr lang="de-DE" dirty="0" err="1"/>
              <a:t>Subscribe</a:t>
            </a:r>
            <a:r>
              <a:rPr lang="de-DE" dirty="0"/>
              <a:t>-Pattern</a:t>
            </a:r>
          </a:p>
          <a:p>
            <a:pPr lvl="1"/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r>
              <a:rPr lang="de-DE" dirty="0" err="1"/>
              <a:t>Example</a:t>
            </a:r>
            <a:r>
              <a:rPr lang="de-DE" dirty="0"/>
              <a:t>: New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Publicize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omnisciency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Implements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Agents</a:t>
            </a:r>
            <a:r>
              <a:rPr lang="de-DE" dirty="0"/>
              <a:t> (DRY)</a:t>
            </a:r>
          </a:p>
          <a:p>
            <a:r>
              <a:rPr lang="de-DE" dirty="0"/>
              <a:t>Handles Gamelogging</a:t>
            </a:r>
          </a:p>
          <a:p>
            <a:r>
              <a:rPr lang="de-DE" dirty="0" err="1"/>
              <a:t>Agents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WallHackAgemt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will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 smtClean="0"/>
              <a:t>Optional: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smtClean="0"/>
              <a:t>Hits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below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smtClean="0"/>
              <a:t>Problem:</a:t>
            </a:r>
            <a:br>
              <a:rPr lang="de-DE" dirty="0" smtClean="0"/>
            </a:br>
            <a:r>
              <a:rPr lang="de-DE" dirty="0" smtClean="0"/>
              <a:t>Ace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1, he </a:t>
            </a:r>
            <a:r>
              <a:rPr lang="de-DE" dirty="0" err="1" smtClean="0"/>
              <a:t>maybe</a:t>
            </a:r>
            <a:r>
              <a:rPr lang="de-DE" dirty="0" smtClean="0"/>
              <a:t> </a:t>
            </a:r>
            <a:r>
              <a:rPr lang="de-DE" dirty="0" err="1" smtClean="0"/>
              <a:t>hits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 smtClean="0"/>
              <a:t>Will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 smtClean="0"/>
              <a:t>Same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 smtClean="0"/>
              <a:t>Performes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dealers</a:t>
            </a:r>
            <a:r>
              <a:rPr lang="de-DE" dirty="0" smtClean="0"/>
              <a:t>‘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Seperation</a:t>
            </a:r>
            <a:r>
              <a:rPr lang="de-DE" dirty="0" smtClean="0"/>
              <a:t> in 3 different </a:t>
            </a:r>
            <a:r>
              <a:rPr lang="de-DE" dirty="0" err="1" smtClean="0"/>
              <a:t>Agents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smtClean="0"/>
              <a:t>Problems: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-&gt; 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 smtClean="0"/>
              <a:t>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 smtClean="0"/>
              <a:t>Save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785648" y="1355834"/>
            <a:ext cx="10515600" cy="1608083"/>
          </a:xfrm>
        </p:spPr>
        <p:txBody>
          <a:bodyPr/>
          <a:lstStyle/>
          <a:p>
            <a:r>
              <a:rPr lang="de-DE" dirty="0"/>
              <a:t> 2 – 9 : The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Kings,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Ace : </a:t>
            </a:r>
            <a:r>
              <a:rPr lang="de-DE" dirty="0" err="1"/>
              <a:t>Either</a:t>
            </a:r>
            <a:r>
              <a:rPr lang="de-DE" dirty="0"/>
              <a:t> 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785648" y="503019"/>
            <a:ext cx="17747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Cardvalues</a:t>
            </a:r>
            <a:endParaRPr lang="de-DE" sz="2800" dirty="0"/>
          </a:p>
        </p:txBody>
      </p:sp>
      <p:sp>
        <p:nvSpPr>
          <p:cNvPr id="7" name="Textfeld 6"/>
          <p:cNvSpPr txBox="1"/>
          <p:nvPr/>
        </p:nvSpPr>
        <p:spPr>
          <a:xfrm>
            <a:off x="785647" y="3031902"/>
            <a:ext cx="115788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Moves</a:t>
            </a:r>
            <a:endParaRPr lang="de-DE" sz="2800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785647" y="3952702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5205247" y="395270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45117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General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General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Never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Spieler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 6 &amp; Spieler &lt;= 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&gt;= 7 &amp; Spieler &gt;= 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Dealer &lt;=6 &amp; Spieler &gt;= 12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Ass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Hand &gt;= 17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 -&gt; Ass +6 HIT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Introduces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 smtClean="0"/>
              <a:t>Steps</a:t>
            </a:r>
            <a:endParaRPr lang="de-DE" sz="2800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 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 smtClean="0"/>
              <a:t>Step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 smtClean="0"/>
              <a:t>Assign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901</Words>
  <Application>Microsoft Macintosh PowerPoint</Application>
  <PresentationFormat>Breitbild</PresentationFormat>
  <Paragraphs>303</Paragraphs>
  <Slides>32</Slides>
  <Notes>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32</vt:i4>
      </vt:variant>
    </vt:vector>
  </HeadingPairs>
  <TitlesOfParts>
    <vt:vector size="37" baseType="lpstr">
      <vt:lpstr>Calibri</vt:lpstr>
      <vt:lpstr>Calibri Light</vt:lpstr>
      <vt:lpstr>Helvetica Neue</vt:lpstr>
      <vt:lpstr>Arial</vt:lpstr>
      <vt:lpstr>Office-Design</vt:lpstr>
      <vt:lpstr>Black Jack</vt:lpstr>
      <vt:lpstr>Black Jack</vt:lpstr>
      <vt:lpstr>Black Jack</vt:lpstr>
      <vt:lpstr>PowerPoint-Präsentation</vt:lpstr>
      <vt:lpstr>Strategies</vt:lpstr>
      <vt:lpstr>Strategies : General</vt:lpstr>
      <vt:lpstr>Strategies : Soft 17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Card Counting</vt:lpstr>
      <vt:lpstr>Strategies : Table</vt:lpstr>
      <vt:lpstr>PowerPoint-Präsentation</vt:lpstr>
      <vt:lpstr>AI Relevance</vt:lpstr>
      <vt:lpstr>Agents Performance</vt:lpstr>
      <vt:lpstr>Agents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Ein Microsoft Office-Anwender</cp:lastModifiedBy>
  <cp:revision>7</cp:revision>
  <dcterms:created xsi:type="dcterms:W3CDTF">2015-06-30T13:22:07Z</dcterms:created>
  <dcterms:modified xsi:type="dcterms:W3CDTF">2015-06-30T13:29:18Z</dcterms:modified>
</cp:coreProperties>
</file>

<file path=docProps/thumbnail.jpeg>
</file>